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512064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61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39" y="14"/>
      </p:cViewPr>
      <p:guideLst>
        <p:guide orient="horz" pos="1612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8380311"/>
            <a:ext cx="43525440" cy="17827413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6895217"/>
            <a:ext cx="38404800" cy="12363023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4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726267"/>
            <a:ext cx="11041380" cy="4339505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726267"/>
            <a:ext cx="32484060" cy="4339505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12766055"/>
            <a:ext cx="44165520" cy="21300436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34268002"/>
            <a:ext cx="44165520" cy="11201396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5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3631334"/>
            <a:ext cx="21762720" cy="324899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3631334"/>
            <a:ext cx="21762720" cy="324899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726278"/>
            <a:ext cx="44165520" cy="989753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12552684"/>
            <a:ext cx="21662704" cy="6151876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8704560"/>
            <a:ext cx="21662704" cy="275115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12552684"/>
            <a:ext cx="21769390" cy="6151876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8704560"/>
            <a:ext cx="21769390" cy="275115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9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4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3413760"/>
            <a:ext cx="16515397" cy="1194816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7372785"/>
            <a:ext cx="25923240" cy="36389733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5361920"/>
            <a:ext cx="16515397" cy="28459857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3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3413760"/>
            <a:ext cx="16515397" cy="1194816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7372785"/>
            <a:ext cx="25923240" cy="36389733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5361920"/>
            <a:ext cx="16515397" cy="28459857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726278"/>
            <a:ext cx="4416552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3631334"/>
            <a:ext cx="4416552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47460758"/>
            <a:ext cx="115214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7C35-BD45-4009-8414-B331CA31B834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47460758"/>
            <a:ext cx="172821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47460758"/>
            <a:ext cx="115214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6D91-BD74-46A6-B6EF-84F494F3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3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60880" y="5334000"/>
            <a:ext cx="8808720" cy="5486400"/>
          </a:xfrm>
        </p:spPr>
        <p:txBody>
          <a:bodyPr>
            <a:normAutofit fontScale="90000"/>
          </a:bodyPr>
          <a:lstStyle/>
          <a:p>
            <a:r>
              <a:rPr lang="tr-TR" sz="6000" b="1" dirty="0"/>
              <a:t>ÖZET</a:t>
            </a:r>
            <a:br>
              <a:rPr lang="tr-TR" sz="4800" dirty="0"/>
            </a:br>
            <a:r>
              <a:rPr lang="tr-TR" sz="4800" dirty="0"/>
              <a:t>Otopark mobil uygulamasında kullanıcı girişi, rezervasyon, otopark seçimi ve kredi kartı ödeme işlevi.</a:t>
            </a: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23690544" y="833120"/>
            <a:ext cx="380835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8000" dirty="0" err="1"/>
              <a:t>TürkPark</a:t>
            </a:r>
            <a:endParaRPr lang="tr-TR" sz="8000" dirty="0"/>
          </a:p>
          <a:p>
            <a:pPr algn="ctr"/>
            <a:endParaRPr lang="tr-TR" sz="8000" dirty="0"/>
          </a:p>
          <a:p>
            <a:pPr algn="ctr"/>
            <a:r>
              <a:rPr lang="tr-TR" sz="4800" dirty="0"/>
              <a:t>Caner ANAÇ</a:t>
            </a:r>
          </a:p>
          <a:p>
            <a:pPr algn="ctr"/>
            <a:r>
              <a:rPr lang="tr-TR" sz="4800" dirty="0"/>
              <a:t>160706028</a:t>
            </a:r>
            <a:endParaRPr lang="en-US" sz="4000" dirty="0"/>
          </a:p>
        </p:txBody>
      </p:sp>
      <p:sp>
        <p:nvSpPr>
          <p:cNvPr id="5" name="Dikdörtgen 4"/>
          <p:cNvSpPr/>
          <p:nvPr/>
        </p:nvSpPr>
        <p:spPr>
          <a:xfrm>
            <a:off x="1930400" y="5181600"/>
            <a:ext cx="8890000" cy="56896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991360" y="12039600"/>
            <a:ext cx="8808720" cy="812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6000" b="1" dirty="0"/>
              <a:t>GİRİŞ</a:t>
            </a:r>
          </a:p>
          <a:p>
            <a:pPr algn="l"/>
            <a:br>
              <a:rPr lang="tr-TR" sz="4800" dirty="0"/>
            </a:br>
            <a:r>
              <a:rPr lang="tr-TR" sz="4100" dirty="0"/>
              <a:t>Projenin amacı otopark sıkıntısı çekmekten oluşan zaman kaybı, ödeme sırasında oluşan tekrar bir zaman kaybı , otopark arama derdinden kurtulmak , her işi telefondan yaptığımız bu devirde bu sistemi de telefona entegre ederek kolaylık sağlamak.</a:t>
            </a:r>
            <a:br>
              <a:rPr lang="tr-TR" sz="41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7" name="Dikdörtgen 6"/>
          <p:cNvSpPr/>
          <p:nvPr/>
        </p:nvSpPr>
        <p:spPr>
          <a:xfrm>
            <a:off x="1960880" y="11887200"/>
            <a:ext cx="8890000" cy="82804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2143760" y="22656800"/>
            <a:ext cx="8808720" cy="1742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6000" b="1" dirty="0"/>
              <a:t>YÖNTEM</a:t>
            </a:r>
          </a:p>
          <a:p>
            <a:pPr algn="l"/>
            <a:r>
              <a:rPr lang="tr-TR" sz="4800" dirty="0" err="1"/>
              <a:t>React</a:t>
            </a:r>
            <a:r>
              <a:rPr lang="tr-TR" sz="4800" dirty="0"/>
              <a:t> </a:t>
            </a:r>
            <a:r>
              <a:rPr lang="tr-TR" sz="4800" dirty="0" err="1"/>
              <a:t>native</a:t>
            </a:r>
            <a:r>
              <a:rPr lang="tr-TR" sz="4800" dirty="0"/>
              <a:t> altyapısı ile </a:t>
            </a:r>
            <a:r>
              <a:rPr lang="tr-TR" sz="4800" dirty="0" err="1"/>
              <a:t>ios</a:t>
            </a:r>
            <a:r>
              <a:rPr lang="tr-TR" sz="4800" dirty="0"/>
              <a:t> ve </a:t>
            </a:r>
            <a:r>
              <a:rPr lang="tr-TR" sz="4800" dirty="0" err="1"/>
              <a:t>android</a:t>
            </a:r>
            <a:r>
              <a:rPr lang="tr-TR" sz="4800" dirty="0"/>
              <a:t> uyumlu olması için </a:t>
            </a:r>
            <a:r>
              <a:rPr lang="tr-TR" sz="4800" dirty="0" err="1"/>
              <a:t>expo</a:t>
            </a:r>
            <a:r>
              <a:rPr lang="tr-TR" sz="4800" dirty="0"/>
              <a:t>, </a:t>
            </a:r>
            <a:r>
              <a:rPr lang="tr-TR" sz="4800" dirty="0" err="1"/>
              <a:t>cmder</a:t>
            </a:r>
            <a:r>
              <a:rPr lang="tr-TR" sz="4800" dirty="0"/>
              <a:t>, </a:t>
            </a:r>
            <a:r>
              <a:rPr lang="tr-TR" sz="4800" dirty="0" err="1"/>
              <a:t>java</a:t>
            </a:r>
            <a:r>
              <a:rPr lang="tr-TR" sz="4800" dirty="0"/>
              <a:t>, </a:t>
            </a:r>
            <a:r>
              <a:rPr lang="tr-TR" sz="4800" dirty="0" err="1"/>
              <a:t>javascript</a:t>
            </a:r>
            <a:r>
              <a:rPr lang="tr-TR" sz="4800" dirty="0"/>
              <a:t>, web servis gibi araçlar kullanıldı.</a:t>
            </a:r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10" name="Dikdörtgen 9"/>
          <p:cNvSpPr/>
          <p:nvPr/>
        </p:nvSpPr>
        <p:spPr>
          <a:xfrm>
            <a:off x="2113280" y="22504400"/>
            <a:ext cx="8890000" cy="175768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14254480" y="5334000"/>
            <a:ext cx="20797520" cy="548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800" dirty="0"/>
              <a:t>Online olarak Otopark rezervasyon ve ödeme projesi</a:t>
            </a:r>
          </a:p>
          <a:p>
            <a:endParaRPr lang="tr-TR" sz="4800" dirty="0"/>
          </a:p>
          <a:p>
            <a:endParaRPr lang="tr-TR" sz="4800" dirty="0"/>
          </a:p>
          <a:p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12" name="Dikdörtgen 11"/>
          <p:cNvSpPr/>
          <p:nvPr/>
        </p:nvSpPr>
        <p:spPr>
          <a:xfrm>
            <a:off x="14224000" y="5181600"/>
            <a:ext cx="20828000" cy="56896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nvan 1"/>
          <p:cNvSpPr txBox="1">
            <a:spLocks/>
          </p:cNvSpPr>
          <p:nvPr/>
        </p:nvSpPr>
        <p:spPr>
          <a:xfrm>
            <a:off x="14254480" y="12039600"/>
            <a:ext cx="20797520" cy="548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800" dirty="0"/>
              <a:t>Proje çıktılarını gösteren görseller ve anlatan metinler</a:t>
            </a:r>
          </a:p>
          <a:p>
            <a:endParaRPr lang="tr-TR" sz="4800" dirty="0"/>
          </a:p>
          <a:p>
            <a:endParaRPr lang="tr-TR" sz="4800" dirty="0"/>
          </a:p>
          <a:p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14" name="Dikdörtgen 13"/>
          <p:cNvSpPr/>
          <p:nvPr/>
        </p:nvSpPr>
        <p:spPr>
          <a:xfrm>
            <a:off x="14224000" y="11887200"/>
            <a:ext cx="20828000" cy="281940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nvan 1"/>
          <p:cNvSpPr txBox="1">
            <a:spLocks/>
          </p:cNvSpPr>
          <p:nvPr/>
        </p:nvSpPr>
        <p:spPr>
          <a:xfrm>
            <a:off x="38587680" y="5181600"/>
            <a:ext cx="8808720" cy="548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dirty="0"/>
          </a:p>
        </p:txBody>
      </p:sp>
      <p:sp>
        <p:nvSpPr>
          <p:cNvPr id="16" name="Dikdörtgen 15"/>
          <p:cNvSpPr/>
          <p:nvPr/>
        </p:nvSpPr>
        <p:spPr>
          <a:xfrm>
            <a:off x="38557200" y="5029200"/>
            <a:ext cx="8890000" cy="56896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nvan 1"/>
          <p:cNvSpPr txBox="1">
            <a:spLocks/>
          </p:cNvSpPr>
          <p:nvPr/>
        </p:nvSpPr>
        <p:spPr>
          <a:xfrm>
            <a:off x="38770560" y="15189200"/>
            <a:ext cx="8808720" cy="548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6000" b="1" dirty="0"/>
              <a:t>ÖNERİLER</a:t>
            </a:r>
          </a:p>
          <a:p>
            <a:pPr algn="l"/>
            <a:br>
              <a:rPr lang="tr-TR" sz="4800" dirty="0"/>
            </a:br>
            <a:r>
              <a:rPr lang="tr-TR" sz="4800" dirty="0" err="1"/>
              <a:t>Map</a:t>
            </a:r>
            <a:r>
              <a:rPr lang="tr-TR" sz="4800" dirty="0"/>
              <a:t> harita konumundan en yakın otoparkı doluluk oranları ile birlikte görüntüleyebilirdik</a:t>
            </a:r>
          </a:p>
          <a:p>
            <a:pPr algn="l"/>
            <a:endParaRPr lang="tr-TR" sz="4800" dirty="0"/>
          </a:p>
          <a:p>
            <a:pPr algn="l"/>
            <a:br>
              <a:rPr lang="tr-TR" sz="4800" dirty="0"/>
            </a:br>
            <a:endParaRPr lang="en-US" sz="4800" dirty="0"/>
          </a:p>
        </p:txBody>
      </p:sp>
      <p:sp>
        <p:nvSpPr>
          <p:cNvPr id="18" name="Dikdörtgen 17"/>
          <p:cNvSpPr/>
          <p:nvPr/>
        </p:nvSpPr>
        <p:spPr>
          <a:xfrm>
            <a:off x="38740080" y="15036800"/>
            <a:ext cx="8890000" cy="76200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nvan 1"/>
          <p:cNvSpPr txBox="1">
            <a:spLocks/>
          </p:cNvSpPr>
          <p:nvPr/>
        </p:nvSpPr>
        <p:spPr>
          <a:xfrm>
            <a:off x="38821360" y="24434800"/>
            <a:ext cx="8808720" cy="1397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6000" b="1" dirty="0"/>
              <a:t>KAYNAKLAR</a:t>
            </a:r>
          </a:p>
          <a:p>
            <a:pPr algn="l"/>
            <a:r>
              <a:rPr lang="tr-TR" sz="4800" dirty="0" err="1"/>
              <a:t>StackOverFlow</a:t>
            </a:r>
            <a:r>
              <a:rPr lang="tr-TR" sz="4800" dirty="0"/>
              <a:t>, </a:t>
            </a:r>
            <a:r>
              <a:rPr lang="tr-TR" sz="4800" dirty="0" err="1"/>
              <a:t>Udemy</a:t>
            </a:r>
            <a:r>
              <a:rPr lang="tr-TR" sz="4800" dirty="0"/>
              <a:t> Kursları, Git,</a:t>
            </a:r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20" name="Dikdörtgen 19"/>
          <p:cNvSpPr/>
          <p:nvPr/>
        </p:nvSpPr>
        <p:spPr>
          <a:xfrm>
            <a:off x="38740080" y="24434800"/>
            <a:ext cx="8890000" cy="154940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s://maltepe.edu.tr/Content/Media/Seo/06062018074424959-Sag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80" y="445602"/>
            <a:ext cx="13025120" cy="323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Metin kutusu 21"/>
          <p:cNvSpPr txBox="1"/>
          <p:nvPr/>
        </p:nvSpPr>
        <p:spPr>
          <a:xfrm>
            <a:off x="37595350" y="968783"/>
            <a:ext cx="1115914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8000" b="1" dirty="0">
                <a:solidFill>
                  <a:srgbClr val="7030A0"/>
                </a:solidFill>
              </a:rPr>
              <a:t>Yazılım Mühendisliği</a:t>
            </a:r>
          </a:p>
          <a:p>
            <a:pPr algn="ctr"/>
            <a:r>
              <a:rPr lang="tr-TR" sz="8000" b="1" dirty="0">
                <a:solidFill>
                  <a:srgbClr val="7030A0"/>
                </a:solidFill>
              </a:rPr>
              <a:t>2020-2021 Bitirme Projesi</a:t>
            </a:r>
            <a:endParaRPr lang="en-US" sz="80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ender\OneDrive\Masaüstü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87588" y="14136158"/>
            <a:ext cx="7143750" cy="12706350"/>
          </a:xfrm>
          <a:prstGeom prst="rect">
            <a:avLst/>
          </a:prstGeom>
          <a:noFill/>
        </p:spPr>
      </p:pic>
      <p:pic>
        <p:nvPicPr>
          <p:cNvPr id="1027" name="Picture 3" descr="C:\Users\ender\OneDrive\Masaüstü\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72129" y="14068954"/>
            <a:ext cx="7143750" cy="12706350"/>
          </a:xfrm>
          <a:prstGeom prst="rect">
            <a:avLst/>
          </a:prstGeom>
          <a:noFill/>
        </p:spPr>
      </p:pic>
      <p:pic>
        <p:nvPicPr>
          <p:cNvPr id="3" name="Picture 4" descr="C:\Users\ender\OneDrive\Masaüstü\3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523325" y="27039358"/>
            <a:ext cx="7143750" cy="12706350"/>
          </a:xfrm>
          <a:prstGeom prst="rect">
            <a:avLst/>
          </a:prstGeom>
          <a:noFill/>
        </p:spPr>
      </p:pic>
      <p:sp>
        <p:nvSpPr>
          <p:cNvPr id="21" name="Metin kutusu 20">
            <a:extLst>
              <a:ext uri="{FF2B5EF4-FFF2-40B4-BE49-F238E27FC236}">
                <a16:creationId xmlns:a16="http://schemas.microsoft.com/office/drawing/2014/main" id="{E3B7DED1-A4E6-4D1C-82BB-A4AC456BC966}"/>
              </a:ext>
            </a:extLst>
          </p:cNvPr>
          <p:cNvSpPr txBox="1"/>
          <p:nvPr/>
        </p:nvSpPr>
        <p:spPr>
          <a:xfrm>
            <a:off x="39131240" y="6317834"/>
            <a:ext cx="8188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/>
              <a:t>Teknolojinin gelişmesi ve yaygınlaşmasıyla otopark</a:t>
            </a:r>
            <a:br>
              <a:rPr lang="tr-TR" sz="4800" dirty="0"/>
            </a:br>
            <a:r>
              <a:rPr lang="tr-TR" sz="4800" dirty="0"/>
              <a:t>sektörünü de kapsayarak  </a:t>
            </a:r>
          </a:p>
          <a:p>
            <a:r>
              <a:rPr lang="tr-TR" sz="4800" dirty="0"/>
              <a:t>daha kolaylıklar sağlayacaktır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7964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162</Words>
  <Application>Microsoft Office PowerPoint</Application>
  <PresentationFormat>Özel</PresentationFormat>
  <Paragraphs>54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ÖZET Otopark mobil uygulamasında kullanıcı girişi, rezervasyon, otopark seçimi ve kredi kartı ödeme işlevi.   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Oruç Raif Önvural</dc:creator>
  <cp:lastModifiedBy>Caneer Anaç</cp:lastModifiedBy>
  <cp:revision>10</cp:revision>
  <dcterms:created xsi:type="dcterms:W3CDTF">2021-04-16T10:58:52Z</dcterms:created>
  <dcterms:modified xsi:type="dcterms:W3CDTF">2021-09-10T14:03:54Z</dcterms:modified>
</cp:coreProperties>
</file>